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98" r:id="rId2"/>
    <p:sldMasterId id="2147483696" r:id="rId3"/>
    <p:sldMasterId id="2147483697" r:id="rId4"/>
  </p:sldMasterIdLst>
  <p:sldIdLst>
    <p:sldId id="257" r:id="rId5"/>
    <p:sldId id="258" r:id="rId10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719"/>
    <a:srgbClr val="DFB44E"/>
    <a:srgbClr val="E7B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45"/>
    <p:restoredTop sz="94694"/>
  </p:normalViewPr>
  <p:slideViewPr>
    <p:cSldViewPr snapToGrid="0">
      <p:cViewPr varScale="1">
        <p:scale>
          <a:sx n="60" d="100"/>
          <a:sy n="60" d="100"/>
        </p:scale>
        <p:origin x="216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slide" Target="slides/slide2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46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79FD82D0-6821-AE44-3C77-DDDE879F76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C8E3B6D-9164-2357-FA66-BD7117CD8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6650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ches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10A119-4030-54BC-AF12-E348375BCE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0938" y="6315740"/>
            <a:ext cx="10653712" cy="701010"/>
          </a:xfrm>
          <a:prstGeom prst="rect">
            <a:avLst/>
          </a:prstGeom>
        </p:spPr>
        <p:txBody>
          <a:bodyPr/>
          <a:lstStyle>
            <a:lvl1pPr>
              <a:buNone/>
              <a:defRPr sz="4800" b="1" i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844C2C-8409-D7D6-1F3C-BE5690E83C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0938" y="7208838"/>
            <a:ext cx="7824787" cy="511175"/>
          </a:xfrm>
          <a:prstGeom prst="rect">
            <a:avLst/>
          </a:prstGeom>
        </p:spPr>
        <p:txBody>
          <a:bodyPr/>
          <a:lstStyle>
            <a:lvl1pPr>
              <a:buNone/>
              <a:defRPr sz="24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0F2381C-12EC-58EF-C5A9-C7550FC4BC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30938" y="7720013"/>
            <a:ext cx="5018087" cy="530225"/>
          </a:xfrm>
          <a:prstGeom prst="rect">
            <a:avLst/>
          </a:prstGeom>
        </p:spPr>
        <p:txBody>
          <a:bodyPr/>
          <a:lstStyle>
            <a:lvl1pPr>
              <a:buNone/>
              <a:defRPr sz="1600" b="0" i="0">
                <a:latin typeface="Helvetica Neue Thin" panose="020B0403020202020204" pitchFamily="34" charset="0"/>
                <a:ea typeface="Helvetica Neue Thin" panose="020B0403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185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zzou_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70174-6893-B279-E2DC-66AC9A165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03669"/>
            <a:ext cx="18287999" cy="1989137"/>
          </a:xfrm>
          <a:prstGeom prst="rect">
            <a:avLst/>
          </a:prstGeom>
        </p:spPr>
        <p:txBody>
          <a:bodyPr/>
          <a:lstStyle>
            <a:lvl1pPr algn="ctr">
              <a:defRPr sz="4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745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91449" y="1929817"/>
            <a:ext cx="7722516" cy="76986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/>
          </p:cNvSpPr>
          <p:nvPr userDrawn="1"/>
        </p:nvSpPr>
        <p:spPr>
          <a:xfrm>
            <a:off x="1257300" y="2313287"/>
            <a:ext cx="8334149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0962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4043CF-2AB1-0685-816E-70EC0BB1F6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6300" y="3021014"/>
            <a:ext cx="14452600" cy="875126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615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73959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5D5431-6173-9D9F-138F-DF4EEBA5C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088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Bullets"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9486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4DC95C-68A5-DA83-FEB0-A7A1E90036D3}"/>
              </a:ext>
            </a:extLst>
          </p:cNvPr>
          <p:cNvSpPr/>
          <p:nvPr userDrawn="1"/>
        </p:nvSpPr>
        <p:spPr>
          <a:xfrm>
            <a:off x="9067800" y="0"/>
            <a:ext cx="9220200" cy="1028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67800" y="1929818"/>
            <a:ext cx="92202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/>
          </p:cNvSpPr>
          <p:nvPr userDrawn="1"/>
        </p:nvSpPr>
        <p:spPr>
          <a:xfrm>
            <a:off x="1257301" y="2313287"/>
            <a:ext cx="7810500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2666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878672A-332D-6365-7C5A-0711DF5051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6300" y="3021014"/>
            <a:ext cx="14452600" cy="875126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5417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3E0080-AB74-8A1A-1898-3490C4DB8D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34681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theme" Target="../theme/theme2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theme" Target="../theme/theme3.xml"/><Relationship Id="rId3" Type="http://schemas.openxmlformats.org/officeDocument/2006/relationships/image" Target="../media/image1.png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4.xml"/><Relationship Id="rId3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CEDC9E-3236-5944-5C16-26E154F59714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795F4875-9AE2-6647-2F36-5346D62A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F20B3-19C3-E9B8-0E94-605EA8AE7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8341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95" r:id="rId2"/>
    <p:sldLayoutId id="2147483694" r:id="rId3"/>
    <p:sldLayoutId id="2147483689" r:id="rId4"/>
    <p:sldLayoutId id="2147483711" r:id="rId5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500"/>
        </a:spcBef>
        <a:spcAft>
          <a:spcPts val="1500"/>
        </a:spcAft>
        <a:buFont typeface="Arial" panose="020B0604020202020204" pitchFamily="34" charset="0"/>
        <a:buChar char="•"/>
        <a:defRPr sz="36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16B496D-D568-C50A-6392-CDEAA0EFD0A2}"/>
              </a:ext>
            </a:extLst>
          </p:cNvPr>
          <p:cNvSpPr txBox="1">
            <a:spLocks/>
          </p:cNvSpPr>
          <p:nvPr userDrawn="1"/>
        </p:nvSpPr>
        <p:spPr>
          <a:xfrm>
            <a:off x="1257300" y="2313287"/>
            <a:ext cx="15773400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Placeholder 8">
            <a:extLst>
              <a:ext uri="{FF2B5EF4-FFF2-40B4-BE49-F238E27FC236}">
                <a16:creationId xmlns:a16="http://schemas.microsoft.com/office/drawing/2014/main" id="{D57A1FB6-ADC5-DEB9-1DFF-6BA816A7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28F529-D8E4-E020-88A5-A4B271173238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97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02" r:id="rId2"/>
    <p:sldLayoutId id="2147483703" r:id="rId3"/>
    <p:sldLayoutId id="2147483704" r:id="rId4"/>
    <p:sldLayoutId id="214748370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uilding with a yellow sign&#10;&#10;AI-generated content may be incorrect.">
            <a:extLst>
              <a:ext uri="{FF2B5EF4-FFF2-40B4-BE49-F238E27FC236}">
                <a16:creationId xmlns:a16="http://schemas.microsoft.com/office/drawing/2014/main" id="{D3894DA7-5812-2DC4-7DDB-B27C321E64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978"/>
            <a:ext cx="18295080" cy="102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A6B109-92F9-9BC5-F103-AC281D4B9EF7}"/>
              </a:ext>
            </a:extLst>
          </p:cNvPr>
          <p:cNvSpPr/>
          <p:nvPr userDrawn="1"/>
        </p:nvSpPr>
        <p:spPr>
          <a:xfrm>
            <a:off x="0" y="0"/>
            <a:ext cx="18288000" cy="581622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8DFA31-DE64-F88B-AAD2-59BA8AFEE523}"/>
              </a:ext>
            </a:extLst>
          </p:cNvPr>
          <p:cNvSpPr txBox="1">
            <a:spLocks/>
          </p:cNvSpPr>
          <p:nvPr userDrawn="1"/>
        </p:nvSpPr>
        <p:spPr>
          <a:xfrm>
            <a:off x="9144000" y="1742007"/>
            <a:ext cx="7886700" cy="8519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r>
              <a:rPr lang="en-US" dirty="0"/>
              <a:t>Damon Kiesow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73DADFF-AF01-71E1-67BC-2096639DCD55}"/>
              </a:ext>
            </a:extLst>
          </p:cNvPr>
          <p:cNvSpPr txBox="1">
            <a:spLocks/>
          </p:cNvSpPr>
          <p:nvPr userDrawn="1"/>
        </p:nvSpPr>
        <p:spPr>
          <a:xfrm>
            <a:off x="9144000" y="2518818"/>
            <a:ext cx="7886700" cy="1816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Knight Chair in</a:t>
            </a:r>
          </a:p>
          <a:p>
            <a:pPr marL="0" indent="0">
              <a:buNone/>
            </a:pPr>
            <a:r>
              <a:rPr lang="en-US" i="1" dirty="0"/>
              <a:t>Journalism Innovation</a:t>
            </a:r>
          </a:p>
          <a:p>
            <a:pPr marL="0" indent="0">
              <a:buNone/>
            </a:pPr>
            <a:r>
              <a:rPr lang="en-US" dirty="0"/>
              <a:t>216 RJI</a:t>
            </a:r>
          </a:p>
          <a:p>
            <a:pPr marL="0" indent="0">
              <a:buNone/>
            </a:pPr>
            <a:r>
              <a:rPr lang="en-US" dirty="0" err="1"/>
              <a:t>Dkiesow@Missouri.edu</a:t>
            </a:r>
            <a:endParaRPr lang="en-US" dirty="0"/>
          </a:p>
        </p:txBody>
      </p:sp>
      <p:pic>
        <p:nvPicPr>
          <p:cNvPr id="11" name="Picture 10" descr="A yellow and black logo&#10;&#10;AI-generated content may be incorrect.">
            <a:extLst>
              <a:ext uri="{FF2B5EF4-FFF2-40B4-BE49-F238E27FC236}">
                <a16:creationId xmlns:a16="http://schemas.microsoft.com/office/drawing/2014/main" id="{85788947-B0FC-7E26-B746-A54BF4A3F38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32046" y="1817586"/>
            <a:ext cx="5887616" cy="20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9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58820C-2DBE-C4F8-9FB5-456499D20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362700" y="5878513"/>
            <a:ext cx="10264775" cy="104480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3F5B8-3EA4-5B6A-7135-AA56CEAB3149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362700" y="6960313"/>
            <a:ext cx="7016750" cy="522288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C34E2-4B66-B180-18A0-EA6512DAF73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362700" y="7519828"/>
            <a:ext cx="3490913" cy="280988"/>
          </a:xfrm>
          <a:prstGeom prst="rect">
            <a:avLst/>
          </a:prstGeom>
        </p:spPr>
        <p:txBody>
          <a:bodyPr>
            <a:normAutofit fontScale="32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008508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914400" y="1828800"/>
            <a:ext cx="7315200" cy="3657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This is manually added body text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4734 White Parent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AFC2E17A-588D-9345-9D94-94482B86F4B3}" vid="{ECD160F3-E121-FC4F-B919-8A0A8E452B5A}"/>
    </a:ext>
  </a:extLst>
</a:theme>
</file>

<file path=ppt/theme/theme2.xml><?xml version="1.0" encoding="utf-8"?>
<a:theme xmlns:a="http://schemas.openxmlformats.org/drawingml/2006/main" name="J4734 Gold Paren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AFC2E17A-588D-9345-9D94-94482B86F4B3}" vid="{FBFEC976-9A39-8144-B247-69DD91B1D1FA}"/>
    </a:ext>
  </a:extLst>
</a:theme>
</file>

<file path=ppt/theme/theme3.xml><?xml version="1.0" encoding="utf-8"?>
<a:theme xmlns:a="http://schemas.openxmlformats.org/drawingml/2006/main" name="Close_Master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AFC2E17A-588D-9345-9D94-94482B86F4B3}" vid="{CE4A3A76-F963-1842-B63C-B03F1603C3FC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AFC2E17A-588D-9345-9D94-94482B86F4B3}" vid="{59B6A3B7-0C79-E24B-8E73-0D80E4E5C3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Aptos</vt:lpstr>
      <vt:lpstr>Aptos Display</vt:lpstr>
      <vt:lpstr>Arial</vt:lpstr>
      <vt:lpstr>Helvetica Neue</vt:lpstr>
      <vt:lpstr>Helvetica Neue Condensed Black</vt:lpstr>
      <vt:lpstr>Helvetica Neue Light</vt:lpstr>
      <vt:lpstr>Helvetica Neue Medium</vt:lpstr>
      <vt:lpstr>Helvetica Neue Thin</vt:lpstr>
      <vt:lpstr>J4734 White Parent</vt:lpstr>
      <vt:lpstr>J4734 Gold Parent</vt:lpstr>
      <vt:lpstr>Close_Master</vt:lpstr>
      <vt:lpstr>Custom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Kiesow, Damon</dc:creator>
  <cp:lastModifiedBy>Kiesow, Damon</cp:lastModifiedBy>
  <cp:revision>11</cp:revision>
  <dcterms:created xsi:type="dcterms:W3CDTF">2025-12-29T04:25:35Z</dcterms:created>
  <dcterms:modified xsi:type="dcterms:W3CDTF">2025-12-29T14:53:16Z</dcterms:modified>
</cp:coreProperties>
</file>

<file path=docProps/thumbnail.jpeg>
</file>